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252" y="78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2DE19-02D3-520B-D56B-309827679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E874B7-5A56-B533-77D9-983A4CBBB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DC21C-59F1-9E84-C051-9AA7BF88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8DE2F2-FDFF-68CA-4697-2DE48347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00F609-8D05-097E-6241-21D45389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44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712BE-38C6-6B5E-324C-2B80447F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E8162FE-EEDF-A2AD-C64D-49F0DB047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39A885-9B80-D6EA-D040-357BE0A0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2426B1-4604-1BBD-6090-9BE5A996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FB13F-64BB-A907-D0CB-FD96B589A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5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C8CB87-8E35-1097-73DE-A2542EB9B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68930E-A3BE-47D7-7589-DE04C815D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58422-EFDD-B671-8D0C-D86955F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414DD9-CA5E-3E22-4E73-F3F121DF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84E04-903A-A191-AFA2-7A8C91FF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50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F76F9-CA7A-EDFD-5306-76EF426A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FCB4C-C18F-A8EB-1128-7FC173329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C2E88-6BC1-BFB2-EBC2-820257D9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476D36-C27A-8FE5-7BB8-D142A5FE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2382DE-4232-DBE5-FE70-87CF98B0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03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E7CD4-CE6D-23F4-B33A-E6BB858E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71DA-F86F-7A79-369A-31DCD72B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8E6BB9-1E2D-59EE-FEB3-F3E1E00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1D5803-9E84-45DD-EBCF-B4834C58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4A4CD1-09DF-FFB4-1ED7-A96F8A4C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8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2A70E-F825-4527-E1FC-DDACF87D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01E19-1450-4708-4698-5B8366B87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5A463F-2298-3E6D-AC5A-987A2F4A1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0B4D5C-5256-65F2-5DE7-996493B9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CEBC88-9F4A-2333-A32A-173D6D34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7B5350-C678-A0A3-0FF8-3278F472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5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FEC91-E516-DB8B-CCA8-4FA2662A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30C7CF-9D2C-B05B-5BEF-99D689239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B372F-9B01-0FC8-3B0F-E79E2C195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670EED8-568E-D209-E7E0-663105930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FF6429-1F8E-9D56-60AD-1F6222214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9BDE43-643E-4CEE-15BB-7A46C2A9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AE3E13-73A2-B365-F1E2-6A98340D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9094B8-04A0-20C4-F8E8-4ADB49C6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87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CB306-A5F5-B477-B26F-FD6F7DC3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B643D6-C008-2A79-E37B-16C55DC5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E66A1E-9968-19A6-4B6B-D26468A6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951862-7CE7-AD73-A483-CFED3A0C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6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396996-5D1B-ACD1-C2C7-C8874D4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7A9EF3-ABE2-6817-4FED-3F7A326D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6FA132-E5F8-664C-F0E8-13B3EEE4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80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C323C-08AB-BD24-4A44-1C38B878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D83B4-E38D-F590-278C-54BE6AF9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418EC9-5DBE-7E1E-A7C7-76C0FB9FB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5330E9-C386-5AA7-66F0-3BEF95A2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1B87B5-5E30-4ECB-5FE0-A4A4ED58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868D53-D3FF-A4BC-A639-1E2D2E09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D4979-3667-49C3-1E8A-E3D6244D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1387AA-1D1D-EF84-DF8D-128A45F77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91ED6-BAAE-431E-741E-FD194A331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723B3B-2022-B538-1589-4AB64DA3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2D0DE3-70B0-A48B-03C5-011F59931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A25440-D9A4-EBC1-4B30-1FC9AC29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32E5EB-A760-A3E2-4A53-D8FAB65A4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E8414-6C02-7487-3CA6-F01CABDD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2AC36D-6ECC-6447-A988-21FCFBE96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6BF9-B943-4CFF-873C-017E6C7DAEFF}" type="datetimeFigureOut">
              <a:rPr lang="de-DE" smtClean="0"/>
              <a:t>19.10.2022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01505-2DFE-0E4F-36D6-A7C1287F7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3326BB-5CDE-39EB-CF69-ADDEC25E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C881-07B9-4A5A-9CB6-B6352DC123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C42FFCC6-1BAA-F498-3BD5-7A8093AD07EE}"/>
              </a:ext>
            </a:extLst>
          </p:cNvPr>
          <p:cNvSpPr txBox="1"/>
          <p:nvPr/>
        </p:nvSpPr>
        <p:spPr>
          <a:xfrm>
            <a:off x="8484433" y="2737947"/>
            <a:ext cx="3192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SVS Fortbildungstage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Nottwil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20.10.2022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Jessica Maucher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Kantonsspital Winterthur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Stomaberatung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6557D0B-AE37-FCAD-0758-580F6390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9" y="304363"/>
            <a:ext cx="7505076" cy="63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5C09-7E06-3629-094C-BB989C0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Wo kann ich die Broschüre bestellen?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1F9DA-0394-0EBD-6EA0-4F967E91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Momentan nur bei der ILCO in Deutschland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Zusammen mit dem SVS wird eine Möglichkeit gesucht, die Broschüre auch in der Schweiz zu verlegen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8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0EA01-7C0C-D7EF-4778-00A75E5F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Mama, Lars und das Stoma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A253-C656-79B6-88F1-6AC7C905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Autorinnen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Idee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Darum geht es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Wo kann ich die Broschüre bestellen?</a:t>
            </a:r>
          </a:p>
        </p:txBody>
      </p:sp>
    </p:spTree>
    <p:extLst>
      <p:ext uri="{BB962C8B-B14F-4D97-AF65-F5344CB8AC3E}">
        <p14:creationId xmlns:p14="http://schemas.microsoft.com/office/powerpoint/2010/main" val="428174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5C09-7E06-3629-094C-BB989C0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Autorinnen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1F9DA-0394-0EBD-6EA0-4F967E91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Katharina Götz, Gesundheits- und Krankenpflegerin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Moni Hecht-Drescher, Krankenschwester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Gaby Rothbauer, Krankenschwester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Jessica Maucher,  Gesundheits- und Krankenpflegerin/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Stomaberaterin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 Kantonsspital Winterthur</a:t>
            </a:r>
          </a:p>
        </p:txBody>
      </p:sp>
    </p:spTree>
    <p:extLst>
      <p:ext uri="{BB962C8B-B14F-4D97-AF65-F5344CB8AC3E}">
        <p14:creationId xmlns:p14="http://schemas.microsoft.com/office/powerpoint/2010/main" val="135143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5C09-7E06-3629-094C-BB989C0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Autorinnen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1F9DA-0394-0EBD-6EA0-4F967E91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Illustration: Amelie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Boscher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Weiterbildung Stoma, Kontinenz und Wunde 2016-2018 in Dornstadt, Deutschland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Grosser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Wunsch, ein Mal im Leben ein Buch zu schreiben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3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5C09-7E06-3629-094C-BB989C0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Die 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1F9DA-0394-0EBD-6EA0-4F967E91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Zentrale Frage: wie erklärt man einem Kind, was ein Stoma ist?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Recherchen ergaben: es gibt kein kindgerechtes Buch zum Thema Stoma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2585690-2688-672A-6597-874B2DAD1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0" y="314794"/>
            <a:ext cx="5787567" cy="61609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3544B1E-2AF9-9424-BABF-E270E111B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641" y="1090534"/>
            <a:ext cx="5099152" cy="467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49905A-4372-11E8-17B8-EBACF86F8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4" y="412219"/>
            <a:ext cx="4586989" cy="60335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E1F631-550D-E052-33FC-FCA50240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92" y="824460"/>
            <a:ext cx="6454362" cy="5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F997953-130D-F996-2A4F-423B4497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220" y="1223929"/>
            <a:ext cx="7228907" cy="47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2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25C09-7E06-3629-094C-BB989C04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Darum geht 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1F9DA-0394-0EBD-6EA0-4F967E91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200000"/>
              </a:lnSpc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„Lars‘ Mama bekommt ein Stoma. Er erlebt den Umgang mit der neuen, manchmal nicht ganz einfachen Situation und wie man diese gemeinsam bewältigt.“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5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</Words>
  <Application>Microsoft Office PowerPoint</Application>
  <PresentationFormat>Breitbild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Mama, Lars und das Stoma</vt:lpstr>
      <vt:lpstr>Die Autorinnen</vt:lpstr>
      <vt:lpstr>Die Autorinnen</vt:lpstr>
      <vt:lpstr>Die Idee</vt:lpstr>
      <vt:lpstr>PowerPoint-Präsentation</vt:lpstr>
      <vt:lpstr>PowerPoint-Präsentation</vt:lpstr>
      <vt:lpstr>PowerPoint-Präsentation</vt:lpstr>
      <vt:lpstr>Darum geht es</vt:lpstr>
      <vt:lpstr>Wo kann ich die Broschüre bestellen?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Jessica Maucher</dc:creator>
  <cp:lastModifiedBy>Jessica Maucher</cp:lastModifiedBy>
  <cp:revision>3</cp:revision>
  <dcterms:created xsi:type="dcterms:W3CDTF">2022-10-03T20:01:21Z</dcterms:created>
  <dcterms:modified xsi:type="dcterms:W3CDTF">2022-10-19T21:37:28Z</dcterms:modified>
</cp:coreProperties>
</file>