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906000" cy="6858000" type="A4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udia Gabriel" initials="CG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48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E96E0F-E4CF-4EE6-8A02-3E22D24001A4}" v="1" dt="2024-08-30T17:51:43.8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>
        <p:scale>
          <a:sx n="102" d="100"/>
          <a:sy n="102" d="100"/>
        </p:scale>
        <p:origin x="36" y="105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anie Krähenbühl" userId="d9cbf2f9fc37206b" providerId="LiveId" clId="{69E96E0F-E4CF-4EE6-8A02-3E22D24001A4}"/>
    <pc:docChg chg="modSld">
      <pc:chgData name="Melanie Krähenbühl" userId="d9cbf2f9fc37206b" providerId="LiveId" clId="{69E96E0F-E4CF-4EE6-8A02-3E22D24001A4}" dt="2024-08-30T17:55:29.661" v="127" actId="20577"/>
      <pc:docMkLst>
        <pc:docMk/>
      </pc:docMkLst>
      <pc:sldChg chg="addSp modSp mod">
        <pc:chgData name="Melanie Krähenbühl" userId="d9cbf2f9fc37206b" providerId="LiveId" clId="{69E96E0F-E4CF-4EE6-8A02-3E22D24001A4}" dt="2024-08-30T17:55:29.661" v="127" actId="20577"/>
        <pc:sldMkLst>
          <pc:docMk/>
          <pc:sldMk cId="3707297083" sldId="257"/>
        </pc:sldMkLst>
        <pc:spChg chg="mod">
          <ac:chgData name="Melanie Krähenbühl" userId="d9cbf2f9fc37206b" providerId="LiveId" clId="{69E96E0F-E4CF-4EE6-8A02-3E22D24001A4}" dt="2024-08-30T14:40:45.297" v="66" actId="1035"/>
          <ac:spMkLst>
            <pc:docMk/>
            <pc:sldMk cId="3707297083" sldId="257"/>
            <ac:spMk id="2" creationId="{00000000-0000-0000-0000-000000000000}"/>
          </ac:spMkLst>
        </pc:spChg>
        <pc:spChg chg="mod">
          <ac:chgData name="Melanie Krähenbühl" userId="d9cbf2f9fc37206b" providerId="LiveId" clId="{69E96E0F-E4CF-4EE6-8A02-3E22D24001A4}" dt="2024-08-30T17:55:29.661" v="127" actId="20577"/>
          <ac:spMkLst>
            <pc:docMk/>
            <pc:sldMk cId="3707297083" sldId="257"/>
            <ac:spMk id="10" creationId="{00000000-0000-0000-0000-000000000000}"/>
          </ac:spMkLst>
        </pc:spChg>
        <pc:spChg chg="mod">
          <ac:chgData name="Melanie Krähenbühl" userId="d9cbf2f9fc37206b" providerId="LiveId" clId="{69E96E0F-E4CF-4EE6-8A02-3E22D24001A4}" dt="2024-08-30T14:41:04.765" v="69" actId="14100"/>
          <ac:spMkLst>
            <pc:docMk/>
            <pc:sldMk cId="3707297083" sldId="257"/>
            <ac:spMk id="11" creationId="{00000000-0000-0000-0000-000000000000}"/>
          </ac:spMkLst>
        </pc:spChg>
        <pc:spChg chg="mod">
          <ac:chgData name="Melanie Krähenbühl" userId="d9cbf2f9fc37206b" providerId="LiveId" clId="{69E96E0F-E4CF-4EE6-8A02-3E22D24001A4}" dt="2024-08-30T14:40:59.858" v="68" actId="1076"/>
          <ac:spMkLst>
            <pc:docMk/>
            <pc:sldMk cId="3707297083" sldId="257"/>
            <ac:spMk id="12" creationId="{00000000-0000-0000-0000-000000000000}"/>
          </ac:spMkLst>
        </pc:spChg>
        <pc:picChg chg="add mod">
          <ac:chgData name="Melanie Krähenbühl" userId="d9cbf2f9fc37206b" providerId="LiveId" clId="{69E96E0F-E4CF-4EE6-8A02-3E22D24001A4}" dt="2024-08-30T17:52:00.147" v="74" actId="14100"/>
          <ac:picMkLst>
            <pc:docMk/>
            <pc:sldMk cId="3707297083" sldId="257"/>
            <ac:picMk id="6" creationId="{AE279C6B-742F-7315-B798-BF96F0A7474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12517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5008"/>
            </a:lvl1pPr>
            <a:lvl2pPr marL="953853" indent="0" algn="ctr">
              <a:buNone/>
              <a:defRPr sz="4173"/>
            </a:lvl2pPr>
            <a:lvl3pPr marL="1907704" indent="0" algn="ctr">
              <a:buNone/>
              <a:defRPr sz="3755"/>
            </a:lvl3pPr>
            <a:lvl4pPr marL="2861557" indent="0" algn="ctr">
              <a:buNone/>
              <a:defRPr sz="3338"/>
            </a:lvl4pPr>
            <a:lvl5pPr marL="3815410" indent="0" algn="ctr">
              <a:buNone/>
              <a:defRPr sz="3338"/>
            </a:lvl5pPr>
            <a:lvl6pPr marL="4769261" indent="0" algn="ctr">
              <a:buNone/>
              <a:defRPr sz="3338"/>
            </a:lvl6pPr>
            <a:lvl7pPr marL="5723114" indent="0" algn="ctr">
              <a:buNone/>
              <a:defRPr sz="3338"/>
            </a:lvl7pPr>
            <a:lvl8pPr marL="6676967" indent="0" algn="ctr">
              <a:buNone/>
              <a:defRPr sz="3338"/>
            </a:lvl8pPr>
            <a:lvl9pPr marL="7630819" indent="0" algn="ctr">
              <a:buNone/>
              <a:defRPr sz="3338"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3684-5268-4AC3-8005-74CFC185D4E6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43DE-094D-425C-90D1-26553E069C3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22319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3684-5268-4AC3-8005-74CFC185D4E6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43DE-094D-425C-90D1-26553E069C3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7204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760442" y="365125"/>
            <a:ext cx="173484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53344" y="365125"/>
            <a:ext cx="5083274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3684-5268-4AC3-8005-74CFC185D4E6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43DE-094D-425C-90D1-26553E069C3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9675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3684-5268-4AC3-8005-74CFC185D4E6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43DE-094D-425C-90D1-26553E069C3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50172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12517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5008">
                <a:solidFill>
                  <a:schemeClr val="tx1">
                    <a:tint val="75000"/>
                  </a:schemeClr>
                </a:solidFill>
              </a:defRPr>
            </a:lvl1pPr>
            <a:lvl2pPr marL="953853" indent="0">
              <a:buNone/>
              <a:defRPr sz="4173">
                <a:solidFill>
                  <a:schemeClr val="tx1">
                    <a:tint val="75000"/>
                  </a:schemeClr>
                </a:solidFill>
              </a:defRPr>
            </a:lvl2pPr>
            <a:lvl3pPr marL="1907704" indent="0">
              <a:buNone/>
              <a:defRPr sz="3755">
                <a:solidFill>
                  <a:schemeClr val="tx1">
                    <a:tint val="75000"/>
                  </a:schemeClr>
                </a:solidFill>
              </a:defRPr>
            </a:lvl3pPr>
            <a:lvl4pPr marL="2861557" indent="0">
              <a:buNone/>
              <a:defRPr sz="3338">
                <a:solidFill>
                  <a:schemeClr val="tx1">
                    <a:tint val="75000"/>
                  </a:schemeClr>
                </a:solidFill>
              </a:defRPr>
            </a:lvl4pPr>
            <a:lvl5pPr marL="3815410" indent="0">
              <a:buNone/>
              <a:defRPr sz="3338">
                <a:solidFill>
                  <a:schemeClr val="tx1">
                    <a:tint val="75000"/>
                  </a:schemeClr>
                </a:solidFill>
              </a:defRPr>
            </a:lvl5pPr>
            <a:lvl6pPr marL="4769261" indent="0">
              <a:buNone/>
              <a:defRPr sz="3338">
                <a:solidFill>
                  <a:schemeClr val="tx1">
                    <a:tint val="75000"/>
                  </a:schemeClr>
                </a:solidFill>
              </a:defRPr>
            </a:lvl6pPr>
            <a:lvl7pPr marL="5723114" indent="0">
              <a:buNone/>
              <a:defRPr sz="3338">
                <a:solidFill>
                  <a:schemeClr val="tx1">
                    <a:tint val="75000"/>
                  </a:schemeClr>
                </a:solidFill>
              </a:defRPr>
            </a:lvl7pPr>
            <a:lvl8pPr marL="6676967" indent="0">
              <a:buNone/>
              <a:defRPr sz="3338">
                <a:solidFill>
                  <a:schemeClr val="tx1">
                    <a:tint val="75000"/>
                  </a:schemeClr>
                </a:solidFill>
              </a:defRPr>
            </a:lvl8pPr>
            <a:lvl9pPr marL="7630819" indent="0">
              <a:buNone/>
              <a:defRPr sz="33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3684-5268-4AC3-8005-74CFC185D4E6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43DE-094D-425C-90D1-26553E069C3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64101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53344" y="1825625"/>
            <a:ext cx="3409056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086227" y="1825625"/>
            <a:ext cx="3409056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3684-5268-4AC3-8005-74CFC185D4E6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43DE-094D-425C-90D1-26553E069C3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6123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329" y="365127"/>
            <a:ext cx="8543925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2329" y="1681164"/>
            <a:ext cx="4190702" cy="823912"/>
          </a:xfrm>
        </p:spPr>
        <p:txBody>
          <a:bodyPr anchor="b"/>
          <a:lstStyle>
            <a:lvl1pPr marL="0" indent="0">
              <a:buNone/>
              <a:defRPr sz="5008" b="1"/>
            </a:lvl1pPr>
            <a:lvl2pPr marL="953853" indent="0">
              <a:buNone/>
              <a:defRPr sz="4173" b="1"/>
            </a:lvl2pPr>
            <a:lvl3pPr marL="1907704" indent="0">
              <a:buNone/>
              <a:defRPr sz="3755" b="1"/>
            </a:lvl3pPr>
            <a:lvl4pPr marL="2861557" indent="0">
              <a:buNone/>
              <a:defRPr sz="3338" b="1"/>
            </a:lvl4pPr>
            <a:lvl5pPr marL="3815410" indent="0">
              <a:buNone/>
              <a:defRPr sz="3338" b="1"/>
            </a:lvl5pPr>
            <a:lvl6pPr marL="4769261" indent="0">
              <a:buNone/>
              <a:defRPr sz="3338" b="1"/>
            </a:lvl6pPr>
            <a:lvl7pPr marL="5723114" indent="0">
              <a:buNone/>
              <a:defRPr sz="3338" b="1"/>
            </a:lvl7pPr>
            <a:lvl8pPr marL="6676967" indent="0">
              <a:buNone/>
              <a:defRPr sz="3338" b="1"/>
            </a:lvl8pPr>
            <a:lvl9pPr marL="7630819" indent="0">
              <a:buNone/>
              <a:defRPr sz="3338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82329" y="2505076"/>
            <a:ext cx="4190702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5008" b="1"/>
            </a:lvl1pPr>
            <a:lvl2pPr marL="953853" indent="0">
              <a:buNone/>
              <a:defRPr sz="4173" b="1"/>
            </a:lvl2pPr>
            <a:lvl3pPr marL="1907704" indent="0">
              <a:buNone/>
              <a:defRPr sz="3755" b="1"/>
            </a:lvl3pPr>
            <a:lvl4pPr marL="2861557" indent="0">
              <a:buNone/>
              <a:defRPr sz="3338" b="1"/>
            </a:lvl4pPr>
            <a:lvl5pPr marL="3815410" indent="0">
              <a:buNone/>
              <a:defRPr sz="3338" b="1"/>
            </a:lvl5pPr>
            <a:lvl6pPr marL="4769261" indent="0">
              <a:buNone/>
              <a:defRPr sz="3338" b="1"/>
            </a:lvl6pPr>
            <a:lvl7pPr marL="5723114" indent="0">
              <a:buNone/>
              <a:defRPr sz="3338" b="1"/>
            </a:lvl7pPr>
            <a:lvl8pPr marL="6676967" indent="0">
              <a:buNone/>
              <a:defRPr sz="3338" b="1"/>
            </a:lvl8pPr>
            <a:lvl9pPr marL="7630819" indent="0">
              <a:buNone/>
              <a:defRPr sz="3338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14914" y="2505076"/>
            <a:ext cx="4211340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3684-5268-4AC3-8005-74CFC185D4E6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43DE-094D-425C-90D1-26553E069C3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5024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3684-5268-4AC3-8005-74CFC185D4E6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43DE-094D-425C-90D1-26553E069C3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1531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3684-5268-4AC3-8005-74CFC185D4E6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43DE-094D-425C-90D1-26553E069C3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7524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6676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11341" y="987427"/>
            <a:ext cx="5014913" cy="4873625"/>
          </a:xfrm>
        </p:spPr>
        <p:txBody>
          <a:bodyPr/>
          <a:lstStyle>
            <a:lvl1pPr>
              <a:defRPr sz="6676"/>
            </a:lvl1pPr>
            <a:lvl2pPr>
              <a:defRPr sz="5841"/>
            </a:lvl2pPr>
            <a:lvl3pPr>
              <a:defRPr sz="5008"/>
            </a:lvl3pPr>
            <a:lvl4pPr>
              <a:defRPr sz="4173"/>
            </a:lvl4pPr>
            <a:lvl5pPr>
              <a:defRPr sz="4173"/>
            </a:lvl5pPr>
            <a:lvl6pPr>
              <a:defRPr sz="4173"/>
            </a:lvl6pPr>
            <a:lvl7pPr>
              <a:defRPr sz="4173"/>
            </a:lvl7pPr>
            <a:lvl8pPr>
              <a:defRPr sz="4173"/>
            </a:lvl8pPr>
            <a:lvl9pPr>
              <a:defRPr sz="4173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3338"/>
            </a:lvl1pPr>
            <a:lvl2pPr marL="953853" indent="0">
              <a:buNone/>
              <a:defRPr sz="2921"/>
            </a:lvl2pPr>
            <a:lvl3pPr marL="1907704" indent="0">
              <a:buNone/>
              <a:defRPr sz="2503"/>
            </a:lvl3pPr>
            <a:lvl4pPr marL="2861557" indent="0">
              <a:buNone/>
              <a:defRPr sz="2086"/>
            </a:lvl4pPr>
            <a:lvl5pPr marL="3815410" indent="0">
              <a:buNone/>
              <a:defRPr sz="2086"/>
            </a:lvl5pPr>
            <a:lvl6pPr marL="4769261" indent="0">
              <a:buNone/>
              <a:defRPr sz="2086"/>
            </a:lvl6pPr>
            <a:lvl7pPr marL="5723114" indent="0">
              <a:buNone/>
              <a:defRPr sz="2086"/>
            </a:lvl7pPr>
            <a:lvl8pPr marL="6676967" indent="0">
              <a:buNone/>
              <a:defRPr sz="2086"/>
            </a:lvl8pPr>
            <a:lvl9pPr marL="7630819" indent="0">
              <a:buNone/>
              <a:defRPr sz="2086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3684-5268-4AC3-8005-74CFC185D4E6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43DE-094D-425C-90D1-26553E069C3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0221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6676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11341" y="987427"/>
            <a:ext cx="5014913" cy="4873625"/>
          </a:xfrm>
        </p:spPr>
        <p:txBody>
          <a:bodyPr/>
          <a:lstStyle>
            <a:lvl1pPr marL="0" indent="0">
              <a:buNone/>
              <a:defRPr sz="6676"/>
            </a:lvl1pPr>
            <a:lvl2pPr marL="953853" indent="0">
              <a:buNone/>
              <a:defRPr sz="5841"/>
            </a:lvl2pPr>
            <a:lvl3pPr marL="1907704" indent="0">
              <a:buNone/>
              <a:defRPr sz="5008"/>
            </a:lvl3pPr>
            <a:lvl4pPr marL="2861557" indent="0">
              <a:buNone/>
              <a:defRPr sz="4173"/>
            </a:lvl4pPr>
            <a:lvl5pPr marL="3815410" indent="0">
              <a:buNone/>
              <a:defRPr sz="4173"/>
            </a:lvl5pPr>
            <a:lvl6pPr marL="4769261" indent="0">
              <a:buNone/>
              <a:defRPr sz="4173"/>
            </a:lvl6pPr>
            <a:lvl7pPr marL="5723114" indent="0">
              <a:buNone/>
              <a:defRPr sz="4173"/>
            </a:lvl7pPr>
            <a:lvl8pPr marL="6676967" indent="0">
              <a:buNone/>
              <a:defRPr sz="4173"/>
            </a:lvl8pPr>
            <a:lvl9pPr marL="7630819" indent="0">
              <a:buNone/>
              <a:defRPr sz="4173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3338"/>
            </a:lvl1pPr>
            <a:lvl2pPr marL="953853" indent="0">
              <a:buNone/>
              <a:defRPr sz="2921"/>
            </a:lvl2pPr>
            <a:lvl3pPr marL="1907704" indent="0">
              <a:buNone/>
              <a:defRPr sz="2503"/>
            </a:lvl3pPr>
            <a:lvl4pPr marL="2861557" indent="0">
              <a:buNone/>
              <a:defRPr sz="2086"/>
            </a:lvl4pPr>
            <a:lvl5pPr marL="3815410" indent="0">
              <a:buNone/>
              <a:defRPr sz="2086"/>
            </a:lvl5pPr>
            <a:lvl6pPr marL="4769261" indent="0">
              <a:buNone/>
              <a:defRPr sz="2086"/>
            </a:lvl6pPr>
            <a:lvl7pPr marL="5723114" indent="0">
              <a:buNone/>
              <a:defRPr sz="2086"/>
            </a:lvl7pPr>
            <a:lvl8pPr marL="6676967" indent="0">
              <a:buNone/>
              <a:defRPr sz="2086"/>
            </a:lvl8pPr>
            <a:lvl9pPr marL="7630819" indent="0">
              <a:buNone/>
              <a:defRPr sz="2086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3684-5268-4AC3-8005-74CFC185D4E6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743DE-094D-425C-90D1-26553E069C3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4615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F3684-5268-4AC3-8005-74CFC185D4E6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281364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743DE-094D-425C-90D1-26553E069C3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3644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907704" rtl="0" eaLnBrk="1" latinLnBrk="0" hangingPunct="1">
        <a:lnSpc>
          <a:spcPct val="90000"/>
        </a:lnSpc>
        <a:spcBef>
          <a:spcPct val="0"/>
        </a:spcBef>
        <a:buNone/>
        <a:defRPr sz="91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6926" indent="-476926" algn="l" defTabSz="1907704" rtl="0" eaLnBrk="1" latinLnBrk="0" hangingPunct="1">
        <a:lnSpc>
          <a:spcPct val="90000"/>
        </a:lnSpc>
        <a:spcBef>
          <a:spcPts val="2086"/>
        </a:spcBef>
        <a:buFont typeface="Arial" panose="020B0604020202020204" pitchFamily="34" charset="0"/>
        <a:buChar char="•"/>
        <a:defRPr sz="5841" kern="1200">
          <a:solidFill>
            <a:schemeClr val="tx1"/>
          </a:solidFill>
          <a:latin typeface="+mn-lt"/>
          <a:ea typeface="+mn-ea"/>
          <a:cs typeface="+mn-cs"/>
        </a:defRPr>
      </a:lvl1pPr>
      <a:lvl2pPr marL="1430779" indent="-476926" algn="l" defTabSz="1907704" rtl="0" eaLnBrk="1" latinLnBrk="0" hangingPunct="1">
        <a:lnSpc>
          <a:spcPct val="90000"/>
        </a:lnSpc>
        <a:spcBef>
          <a:spcPts val="1043"/>
        </a:spcBef>
        <a:buFont typeface="Arial" panose="020B0604020202020204" pitchFamily="34" charset="0"/>
        <a:buChar char="•"/>
        <a:defRPr sz="5008" kern="1200">
          <a:solidFill>
            <a:schemeClr val="tx1"/>
          </a:solidFill>
          <a:latin typeface="+mn-lt"/>
          <a:ea typeface="+mn-ea"/>
          <a:cs typeface="+mn-cs"/>
        </a:defRPr>
      </a:lvl2pPr>
      <a:lvl3pPr marL="2384631" indent="-476926" algn="l" defTabSz="1907704" rtl="0" eaLnBrk="1" latinLnBrk="0" hangingPunct="1">
        <a:lnSpc>
          <a:spcPct val="90000"/>
        </a:lnSpc>
        <a:spcBef>
          <a:spcPts val="1043"/>
        </a:spcBef>
        <a:buFont typeface="Arial" panose="020B0604020202020204" pitchFamily="34" charset="0"/>
        <a:buChar char="•"/>
        <a:defRPr sz="4173" kern="1200">
          <a:solidFill>
            <a:schemeClr val="tx1"/>
          </a:solidFill>
          <a:latin typeface="+mn-lt"/>
          <a:ea typeface="+mn-ea"/>
          <a:cs typeface="+mn-cs"/>
        </a:defRPr>
      </a:lvl3pPr>
      <a:lvl4pPr marL="3338484" indent="-476926" algn="l" defTabSz="1907704" rtl="0" eaLnBrk="1" latinLnBrk="0" hangingPunct="1">
        <a:lnSpc>
          <a:spcPct val="90000"/>
        </a:lnSpc>
        <a:spcBef>
          <a:spcPts val="1043"/>
        </a:spcBef>
        <a:buFont typeface="Arial" panose="020B0604020202020204" pitchFamily="34" charset="0"/>
        <a:buChar char="•"/>
        <a:defRPr sz="3755" kern="1200">
          <a:solidFill>
            <a:schemeClr val="tx1"/>
          </a:solidFill>
          <a:latin typeface="+mn-lt"/>
          <a:ea typeface="+mn-ea"/>
          <a:cs typeface="+mn-cs"/>
        </a:defRPr>
      </a:lvl4pPr>
      <a:lvl5pPr marL="4292336" indent="-476926" algn="l" defTabSz="1907704" rtl="0" eaLnBrk="1" latinLnBrk="0" hangingPunct="1">
        <a:lnSpc>
          <a:spcPct val="90000"/>
        </a:lnSpc>
        <a:spcBef>
          <a:spcPts val="1043"/>
        </a:spcBef>
        <a:buFont typeface="Arial" panose="020B0604020202020204" pitchFamily="34" charset="0"/>
        <a:buChar char="•"/>
        <a:defRPr sz="3755" kern="1200">
          <a:solidFill>
            <a:schemeClr val="tx1"/>
          </a:solidFill>
          <a:latin typeface="+mn-lt"/>
          <a:ea typeface="+mn-ea"/>
          <a:cs typeface="+mn-cs"/>
        </a:defRPr>
      </a:lvl5pPr>
      <a:lvl6pPr marL="5246188" indent="-476926" algn="l" defTabSz="1907704" rtl="0" eaLnBrk="1" latinLnBrk="0" hangingPunct="1">
        <a:lnSpc>
          <a:spcPct val="90000"/>
        </a:lnSpc>
        <a:spcBef>
          <a:spcPts val="1043"/>
        </a:spcBef>
        <a:buFont typeface="Arial" panose="020B0604020202020204" pitchFamily="34" charset="0"/>
        <a:buChar char="•"/>
        <a:defRPr sz="3755" kern="1200">
          <a:solidFill>
            <a:schemeClr val="tx1"/>
          </a:solidFill>
          <a:latin typeface="+mn-lt"/>
          <a:ea typeface="+mn-ea"/>
          <a:cs typeface="+mn-cs"/>
        </a:defRPr>
      </a:lvl6pPr>
      <a:lvl7pPr marL="6200041" indent="-476926" algn="l" defTabSz="1907704" rtl="0" eaLnBrk="1" latinLnBrk="0" hangingPunct="1">
        <a:lnSpc>
          <a:spcPct val="90000"/>
        </a:lnSpc>
        <a:spcBef>
          <a:spcPts val="1043"/>
        </a:spcBef>
        <a:buFont typeface="Arial" panose="020B0604020202020204" pitchFamily="34" charset="0"/>
        <a:buChar char="•"/>
        <a:defRPr sz="3755" kern="1200">
          <a:solidFill>
            <a:schemeClr val="tx1"/>
          </a:solidFill>
          <a:latin typeface="+mn-lt"/>
          <a:ea typeface="+mn-ea"/>
          <a:cs typeface="+mn-cs"/>
        </a:defRPr>
      </a:lvl7pPr>
      <a:lvl8pPr marL="7153894" indent="-476926" algn="l" defTabSz="1907704" rtl="0" eaLnBrk="1" latinLnBrk="0" hangingPunct="1">
        <a:lnSpc>
          <a:spcPct val="90000"/>
        </a:lnSpc>
        <a:spcBef>
          <a:spcPts val="1043"/>
        </a:spcBef>
        <a:buFont typeface="Arial" panose="020B0604020202020204" pitchFamily="34" charset="0"/>
        <a:buChar char="•"/>
        <a:defRPr sz="3755" kern="1200">
          <a:solidFill>
            <a:schemeClr val="tx1"/>
          </a:solidFill>
          <a:latin typeface="+mn-lt"/>
          <a:ea typeface="+mn-ea"/>
          <a:cs typeface="+mn-cs"/>
        </a:defRPr>
      </a:lvl8pPr>
      <a:lvl9pPr marL="8107745" indent="-476926" algn="l" defTabSz="1907704" rtl="0" eaLnBrk="1" latinLnBrk="0" hangingPunct="1">
        <a:lnSpc>
          <a:spcPct val="90000"/>
        </a:lnSpc>
        <a:spcBef>
          <a:spcPts val="1043"/>
        </a:spcBef>
        <a:buFont typeface="Arial" panose="020B0604020202020204" pitchFamily="34" charset="0"/>
        <a:buChar char="•"/>
        <a:defRPr sz="37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1pPr>
      <a:lvl2pPr marL="953853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2pPr>
      <a:lvl3pPr marL="1907704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3pPr>
      <a:lvl4pPr marL="2861557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4pPr>
      <a:lvl5pPr marL="3815410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5pPr>
      <a:lvl6pPr marL="4769261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6pPr>
      <a:lvl7pPr marL="5723114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7pPr>
      <a:lvl8pPr marL="6676967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8pPr>
      <a:lvl9pPr marL="7630819" algn="l" defTabSz="1907704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tian.deboitte@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398158" y="1092598"/>
            <a:ext cx="8182626" cy="4955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Einladung zum Fachforum IGRP &amp; SVS:  Stomaberatung in der Rehabilitation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Jährlich heisst es für 3500 Menschen in der Schweiz:  «Ich bekomme ein Stoma». Sind diese Menschen in Ihren Rehabilitationskliniken? Funktionieren Verlegungsübergaben, sind die Prozesse definiert? Wie gestaltet sich die Edukation von Patienten/ Patientinnen und Angehörigen?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Diesen Themen widmen wir </a:t>
            </a:r>
            <a:r>
              <a:rPr lang="de-CH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uns zur Steigerung der Qualität und Vernetzung Rehabilitationspflege durch die Kooperation der Interessengemeinschaft Rehabilitationspflege (IGRP) mit der Schweizer Vereinigung für </a:t>
            </a:r>
            <a:r>
              <a:rPr lang="de-CH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Stomatherapeut</a:t>
            </a:r>
            <a:r>
              <a:rPr lang="de-CH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*innen (SVS).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 12.11.2024 wollen wir unsere Arbeit aus den vier Stoma Fachforen fortsetzen und das Erarbeitete Dokument verabschieden und als </a:t>
            </a:r>
            <a:r>
              <a:rPr lang="de-CH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</a:t>
            </a:r>
            <a:r>
              <a:rPr lang="de-CH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Qualitätsempfehlung für Menschen mit einem Stoma in der deutschsprachigen Schweiz </a:t>
            </a:r>
            <a:r>
              <a:rPr lang="de-CH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(IGRP &amp; SVS) freigeben.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 weiterer Schwerpunkt wird die Stoma Dokumentation mit  Fachempfehlung bilden.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 </a:t>
            </a:r>
            <a:r>
              <a:rPr lang="de-CH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Rehabilitationspflegenden, Fachverantwortlichen/ </a:t>
            </a:r>
            <a:r>
              <a:rPr lang="de-CH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Fachexpert</a:t>
            </a:r>
            <a:r>
              <a:rPr lang="de-CH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*innen, </a:t>
            </a:r>
            <a:r>
              <a:rPr lang="de-CH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Stomaberater</a:t>
            </a:r>
            <a:r>
              <a:rPr lang="de-CH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*innen schätzen das Fachforum und begrüssen neue Teilnehmer**Innen und Interessierte. </a:t>
            </a:r>
            <a:endParaRPr lang="de-CH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 freuen </a:t>
            </a:r>
            <a:r>
              <a:rPr lang="de-CH" sz="1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uns auf deine</a:t>
            </a:r>
            <a:r>
              <a:rPr lang="de-CH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eure Teilnahme und bis bald in der Klinik </a:t>
            </a:r>
            <a:r>
              <a:rPr lang="de-CH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AARReha</a:t>
            </a:r>
            <a:r>
              <a:rPr lang="de-CH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 </a:t>
            </a:r>
            <a:endParaRPr lang="de-CH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CH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Herzliche Grüsse</a:t>
            </a:r>
            <a:endParaRPr lang="de-CH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de-CH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Christian de Boitte (IGRP) &amp; Melanie Krähenbühl (SVS) </a:t>
            </a:r>
          </a:p>
          <a:p>
            <a:r>
              <a:rPr lang="de-CH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Zur Alternative steht eine Hybrid Teilnahme zur Verfügung. </a:t>
            </a:r>
            <a:endParaRPr lang="de-CH" sz="1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de-CH" sz="1300" dirty="0"/>
              <a:t>		</a:t>
            </a:r>
          </a:p>
        </p:txBody>
      </p:sp>
      <p:sp>
        <p:nvSpPr>
          <p:cNvPr id="2" name="Rechteck 1"/>
          <p:cNvSpPr/>
          <p:nvPr/>
        </p:nvSpPr>
        <p:spPr>
          <a:xfrm>
            <a:off x="362981" y="5794082"/>
            <a:ext cx="9104575" cy="716461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53" y="143870"/>
            <a:ext cx="2591823" cy="814349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0" y="6457355"/>
            <a:ext cx="9906000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CH" sz="1250" b="1" dirty="0">
                <a:solidFill>
                  <a:srgbClr val="00655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de-CH" sz="1250" dirty="0">
                <a:solidFill>
                  <a:srgbClr val="8E480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nnovativ &amp; interessiert - </a:t>
            </a:r>
            <a:r>
              <a:rPr lang="de-CH" sz="1250" b="1" dirty="0">
                <a:solidFill>
                  <a:srgbClr val="00655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</a:t>
            </a:r>
            <a:r>
              <a:rPr lang="de-CH" sz="1250" dirty="0">
                <a:solidFill>
                  <a:srgbClr val="8E480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emeinsam stark -  </a:t>
            </a:r>
            <a:r>
              <a:rPr lang="de-CH" sz="1250" b="1" dirty="0">
                <a:solidFill>
                  <a:srgbClr val="00655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lang="de-CH" sz="1250" dirty="0">
                <a:solidFill>
                  <a:srgbClr val="8E480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ichtungsweisend -  </a:t>
            </a:r>
            <a:r>
              <a:rPr lang="de-CH" sz="1250" b="1" dirty="0">
                <a:solidFill>
                  <a:srgbClr val="00655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lang="de-CH" sz="1250" dirty="0">
                <a:solidFill>
                  <a:srgbClr val="8E480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flegeentwicklung </a:t>
            </a:r>
            <a:r>
              <a:rPr lang="de-CH" sz="1250" b="1" dirty="0">
                <a:solidFill>
                  <a:srgbClr val="00655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lang="de-CH" sz="1250" dirty="0">
                <a:solidFill>
                  <a:srgbClr val="8E480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flegeforschung </a:t>
            </a:r>
            <a:r>
              <a:rPr lang="de-CH" sz="1250" b="1" dirty="0">
                <a:solidFill>
                  <a:srgbClr val="00655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lang="de-CH" sz="1250" dirty="0">
                <a:solidFill>
                  <a:srgbClr val="8E480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flegepraxis und</a:t>
            </a:r>
            <a:r>
              <a:rPr lang="de-CH" sz="1250" dirty="0">
                <a:solidFill>
                  <a:srgbClr val="236B4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de-CH" sz="1250" b="1" dirty="0">
                <a:solidFill>
                  <a:srgbClr val="00655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lang="de-CH" sz="1250" dirty="0">
                <a:solidFill>
                  <a:srgbClr val="8E480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flegebildung   </a:t>
            </a:r>
            <a:endParaRPr lang="de-CH" sz="1250" dirty="0"/>
          </a:p>
          <a:p>
            <a:endParaRPr lang="de-CH" sz="1300" dirty="0"/>
          </a:p>
        </p:txBody>
      </p:sp>
      <p:sp>
        <p:nvSpPr>
          <p:cNvPr id="11" name="Textfeld 10"/>
          <p:cNvSpPr txBox="1"/>
          <p:nvPr/>
        </p:nvSpPr>
        <p:spPr>
          <a:xfrm>
            <a:off x="362981" y="5779470"/>
            <a:ext cx="2863210" cy="6924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CH" sz="1300" cap="small" dirty="0"/>
              <a:t>Datum:	</a:t>
            </a:r>
            <a:r>
              <a:rPr lang="de-CH" sz="1300" b="1" cap="small" dirty="0"/>
              <a:t>12.11.2024</a:t>
            </a:r>
          </a:p>
          <a:p>
            <a:r>
              <a:rPr lang="de-CH" sz="1300" cap="small" dirty="0"/>
              <a:t>Zeit:	13:30 – 17:00</a:t>
            </a:r>
          </a:p>
          <a:p>
            <a:r>
              <a:rPr lang="de-CH" sz="1300" cap="small" dirty="0"/>
              <a:t>Ort:	 Klinik </a:t>
            </a:r>
            <a:r>
              <a:rPr lang="de-CH" sz="1300" cap="small" dirty="0" err="1"/>
              <a:t>AarReha</a:t>
            </a:r>
            <a:r>
              <a:rPr lang="de-CH" sz="1300" cap="small" dirty="0"/>
              <a:t> </a:t>
            </a:r>
            <a:r>
              <a:rPr lang="de-CH" sz="1300" cap="small" dirty="0" err="1"/>
              <a:t>Schinznach</a:t>
            </a:r>
            <a:endParaRPr lang="de-CH" sz="1300" cap="small" dirty="0"/>
          </a:p>
        </p:txBody>
      </p:sp>
      <p:sp>
        <p:nvSpPr>
          <p:cNvPr id="8" name="Rechteck 7"/>
          <p:cNvSpPr/>
          <p:nvPr/>
        </p:nvSpPr>
        <p:spPr>
          <a:xfrm rot="2163982">
            <a:off x="5974649" y="677100"/>
            <a:ext cx="5278246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CH" sz="2400" b="1" dirty="0">
                <a:solidFill>
                  <a:srgbClr val="00655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Fachforum</a:t>
            </a:r>
            <a:endParaRPr lang="de-CH" sz="2400" b="1" dirty="0">
              <a:solidFill>
                <a:srgbClr val="00655B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de-CH" sz="2400" b="1" dirty="0">
                <a:solidFill>
                  <a:srgbClr val="00655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2024</a:t>
            </a:r>
            <a:endParaRPr lang="de-CH" sz="2400" b="1" dirty="0">
              <a:solidFill>
                <a:srgbClr val="00655B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371623" y="5818046"/>
            <a:ext cx="5015817" cy="6924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CH" sz="1300" cap="small" dirty="0"/>
              <a:t>Anmeldungen per Mail an: 	</a:t>
            </a:r>
            <a:r>
              <a:rPr lang="de-CH" sz="1300" cap="small" dirty="0">
                <a:hlinkClick r:id="rId3"/>
              </a:rPr>
              <a:t>christian.deboitte@</a:t>
            </a:r>
            <a:r>
              <a:rPr lang="de-CH" sz="1300" cap="small" dirty="0"/>
              <a:t>igrp.ch</a:t>
            </a:r>
          </a:p>
          <a:p>
            <a:r>
              <a:rPr lang="de-CH" sz="1300" cap="small" dirty="0"/>
              <a:t>Anmeldeschluss: 	04.11.2024	</a:t>
            </a:r>
          </a:p>
          <a:p>
            <a:r>
              <a:rPr lang="de-CH" sz="1300" cap="small" dirty="0"/>
              <a:t>Tageskasse:		CHF 25.-</a:t>
            </a:r>
            <a:endParaRPr lang="de-CH" sz="1300" dirty="0"/>
          </a:p>
        </p:txBody>
      </p:sp>
      <p:pic>
        <p:nvPicPr>
          <p:cNvPr id="6" name="Grafik 5" descr="Ein Bild, das Grafiken, Schrift, Grafikdesign, Clipart enthält.&#10;&#10;Automatisch generierte Beschreibung">
            <a:extLst>
              <a:ext uri="{FF2B5EF4-FFF2-40B4-BE49-F238E27FC236}">
                <a16:creationId xmlns:a16="http://schemas.microsoft.com/office/drawing/2014/main" id="{AE279C6B-742F-7315-B798-BF96F0A747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1461" y="33337"/>
            <a:ext cx="1100879" cy="627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297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Office PowerPoint</Application>
  <PresentationFormat>A4-Papier (210 x 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>Kinderspital Zürich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De Crom, Luk</dc:creator>
  <cp:lastModifiedBy>Melanie Krähenbühl</cp:lastModifiedBy>
  <cp:revision>67</cp:revision>
  <cp:lastPrinted>2018-02-05T11:10:35Z</cp:lastPrinted>
  <dcterms:created xsi:type="dcterms:W3CDTF">2017-12-15T13:31:41Z</dcterms:created>
  <dcterms:modified xsi:type="dcterms:W3CDTF">2024-08-30T17:55:35Z</dcterms:modified>
</cp:coreProperties>
</file>